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775" r:id="rId2"/>
  </p:sldIdLst>
  <p:sldSz cx="12192000" cy="6858000"/>
  <p:notesSz cx="10234613" cy="71040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3" autoAdjust="0"/>
    <p:restoredTop sz="93325" autoAdjust="0"/>
  </p:normalViewPr>
  <p:slideViewPr>
    <p:cSldViewPr snapToGrid="0">
      <p:cViewPr varScale="1">
        <p:scale>
          <a:sx n="79" d="100"/>
          <a:sy n="79" d="100"/>
        </p:scale>
        <p:origin x="312" y="82"/>
      </p:cViewPr>
      <p:guideLst/>
    </p:cSldViewPr>
  </p:slideViewPr>
  <p:outlineViewPr>
    <p:cViewPr>
      <p:scale>
        <a:sx n="33" d="100"/>
        <a:sy n="33" d="100"/>
      </p:scale>
      <p:origin x="0" y="-4723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3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6719" y="0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r">
              <a:defRPr sz="1200"/>
            </a:lvl1pPr>
          </a:lstStyle>
          <a:p>
            <a:fld id="{05E02316-A3A9-40CE-8399-988D8D269502}" type="datetimeFigureOut">
              <a:rPr lang="de-AT" smtClean="0"/>
              <a:t>03.07.2023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748143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6719" y="6748143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r">
              <a:defRPr sz="1200"/>
            </a:lvl1pPr>
          </a:lstStyle>
          <a:p>
            <a:fld id="{5C731D18-B53C-4622-9947-A3FBDDB0C9B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170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6719" y="0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r">
              <a:defRPr sz="1200"/>
            </a:lvl1pPr>
          </a:lstStyle>
          <a:p>
            <a:fld id="{F5E89DEF-C035-41A2-9AFE-A6026D4C04BE}" type="datetimeFigureOut">
              <a:rPr lang="de-AT" smtClean="0"/>
              <a:t>03.07.2023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2437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3" rIns="91406" bIns="45703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2550" y="3419255"/>
            <a:ext cx="8189520" cy="2796667"/>
          </a:xfrm>
          <a:prstGeom prst="rect">
            <a:avLst/>
          </a:prstGeom>
        </p:spPr>
        <p:txBody>
          <a:bodyPr vert="horz" lIns="91406" tIns="45703" rIns="91406" bIns="45703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748143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6719" y="6748143"/>
            <a:ext cx="4435610" cy="355921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r">
              <a:defRPr sz="1200"/>
            </a:lvl1pPr>
          </a:lstStyle>
          <a:p>
            <a:fld id="{BEF2A079-E7F8-4A78-8EEA-DD00A8D5DE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724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2A079-E7F8-4A78-8EEA-DD00A8D5DE37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0829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729" y="716944"/>
            <a:ext cx="10843671" cy="1841961"/>
          </a:xfrm>
        </p:spPr>
        <p:txBody>
          <a:bodyPr anchor="b">
            <a:noAutofit/>
          </a:bodyPr>
          <a:lstStyle>
            <a:lvl1pPr algn="l">
              <a:defRPr sz="4500" baseline="0">
                <a:latin typeface="Arial Black" panose="020B0A04020102020204" pitchFamily="34" charset="0"/>
              </a:defRPr>
            </a:lvl1pPr>
          </a:lstStyle>
          <a:p>
            <a:r>
              <a:rPr lang="en-GB" noProof="0" dirty="0"/>
              <a:t>Space for</a:t>
            </a:r>
            <a:br>
              <a:rPr lang="en-GB" noProof="0" dirty="0"/>
            </a:br>
            <a:r>
              <a:rPr lang="en-GB" noProof="0" dirty="0"/>
              <a:t>your title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7638356" y="5217973"/>
            <a:ext cx="1904400" cy="108572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 dirty="0"/>
              <a:t>Space for a partner's logo</a:t>
            </a:r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9556170" y="5217973"/>
            <a:ext cx="1904164" cy="108572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 dirty="0"/>
              <a:t>Space for a partner's logo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111" y="3762527"/>
            <a:ext cx="11004289" cy="84507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Space for details.</a:t>
            </a:r>
          </a:p>
        </p:txBody>
      </p:sp>
    </p:spTree>
    <p:extLst>
      <p:ext uri="{BB962C8B-B14F-4D97-AF65-F5344CB8AC3E}">
        <p14:creationId xmlns:p14="http://schemas.microsoft.com/office/powerpoint/2010/main" val="237065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KU Logo gr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67E209-28CC-4A32-86F0-63254170A7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27" y="718706"/>
            <a:ext cx="10851582" cy="87433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Space for </a:t>
            </a:r>
            <a:br>
              <a:rPr lang="en-GB" noProof="0" dirty="0"/>
            </a:br>
            <a:r>
              <a:rPr lang="en-GB" noProof="0" dirty="0"/>
              <a:t>your title and text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A8F82CF-AF55-4012-9D4C-CE2B6FE218C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8702" y="1621584"/>
            <a:ext cx="10857008" cy="45167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Space for your text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</a:t>
            </a:r>
          </a:p>
          <a:p>
            <a:pPr lvl="4"/>
            <a:r>
              <a:rPr lang="en-GB" noProof="0" dirty="0"/>
              <a:t>Level 5</a:t>
            </a:r>
          </a:p>
        </p:txBody>
      </p:sp>
    </p:spTree>
    <p:extLst>
      <p:ext uri="{BB962C8B-B14F-4D97-AF65-F5344CB8AC3E}">
        <p14:creationId xmlns:p14="http://schemas.microsoft.com/office/powerpoint/2010/main" val="3292342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JKU Logo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926B-3511-45FE-BE01-B160920A4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27" y="718706"/>
            <a:ext cx="10851582" cy="87433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Space for </a:t>
            </a:r>
            <a:br>
              <a:rPr lang="en-GB" noProof="0" dirty="0"/>
            </a:br>
            <a:r>
              <a:rPr lang="en-GB" noProof="0" dirty="0"/>
              <a:t>your title and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042ED-F441-484F-B7DB-E71D58C46E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8702" y="1621584"/>
            <a:ext cx="10857008" cy="45167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Space for your text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</a:t>
            </a:r>
          </a:p>
          <a:p>
            <a:pPr lvl="4"/>
            <a:r>
              <a:rPr lang="en-GB" noProof="0" dirty="0"/>
              <a:t>Level 5</a:t>
            </a:r>
          </a:p>
        </p:txBody>
      </p:sp>
    </p:spTree>
    <p:extLst>
      <p:ext uri="{BB962C8B-B14F-4D97-AF65-F5344CB8AC3E}">
        <p14:creationId xmlns:p14="http://schemas.microsoft.com/office/powerpoint/2010/main" val="2582112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9087" y="4677783"/>
            <a:ext cx="10846194" cy="84507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Space for details.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608940" y="1362269"/>
            <a:ext cx="10846460" cy="2120701"/>
          </a:xfrm>
        </p:spPr>
        <p:txBody>
          <a:bodyPr anchor="b" anchorCtr="0"/>
          <a:lstStyle>
            <a:lvl1pPr>
              <a:defRPr sz="4500" baseline="0"/>
            </a:lvl1pPr>
          </a:lstStyle>
          <a:p>
            <a:r>
              <a:rPr lang="en-GB" noProof="0" dirty="0"/>
              <a:t>Space for</a:t>
            </a:r>
            <a:br>
              <a:rPr lang="en-GB" noProof="0" dirty="0"/>
            </a:br>
            <a:r>
              <a:rPr lang="en-GB" noProof="0" dirty="0"/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176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Space for </a:t>
            </a:r>
            <a:br>
              <a:rPr lang="en-GB" noProof="0" dirty="0"/>
            </a:br>
            <a:r>
              <a:rPr lang="en-GB" noProof="0" dirty="0"/>
              <a:t>your title and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8702" y="1621584"/>
            <a:ext cx="10857008" cy="45167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Space for your text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</a:t>
            </a:r>
          </a:p>
          <a:p>
            <a:pPr lvl="4"/>
            <a:r>
              <a:rPr lang="en-GB" noProof="0" dirty="0"/>
              <a:t>Level 5</a:t>
            </a: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08702" y="5858820"/>
            <a:ext cx="10857007" cy="278127"/>
          </a:xfrm>
        </p:spPr>
        <p:txBody>
          <a:bodyPr anchor="b">
            <a:noAutofit/>
          </a:bodyPr>
          <a:lstStyle>
            <a:lvl1pPr marL="0" indent="0">
              <a:lnSpc>
                <a:spcPct val="83000"/>
              </a:lnSpc>
              <a:buNone/>
              <a:defRPr sz="800" b="0">
                <a:latin typeface="+mn-lt"/>
              </a:defRPr>
            </a:lvl1pPr>
            <a:lvl2pPr marL="198000" indent="0">
              <a:lnSpc>
                <a:spcPts val="1000"/>
              </a:lnSpc>
              <a:buNone/>
              <a:defRPr sz="750"/>
            </a:lvl2pPr>
            <a:lvl3pPr marL="396000" indent="0">
              <a:lnSpc>
                <a:spcPts val="1000"/>
              </a:lnSpc>
              <a:buNone/>
              <a:defRPr sz="750"/>
            </a:lvl3pPr>
            <a:lvl4pPr marL="594000" indent="0">
              <a:lnSpc>
                <a:spcPts val="1000"/>
              </a:lnSpc>
              <a:buNone/>
              <a:defRPr sz="750"/>
            </a:lvl4pPr>
            <a:lvl5pPr marL="792000" indent="0">
              <a:lnSpc>
                <a:spcPts val="1000"/>
              </a:lnSpc>
              <a:buNone/>
              <a:defRPr sz="750"/>
            </a:lvl5pPr>
          </a:lstStyle>
          <a:p>
            <a:pPr lvl="0"/>
            <a:r>
              <a:rPr lang="en-US" noProof="0" dirty="0"/>
              <a:t>Source: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2E1B1CB6-5C5C-443C-B788-F7ADFC29778E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127" y="718706"/>
            <a:ext cx="10851582" cy="8743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noProof="0" dirty="0" err="1"/>
              <a:t>TItelmUsterformat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234" y="1625799"/>
            <a:ext cx="10851582" cy="4525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6718" y="6336272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  <a:latin typeface="+mn-lt"/>
              </a:defRPr>
            </a:lvl1pPr>
          </a:lstStyle>
          <a:p>
            <a:fld id="{2E1B1CB6-5C5C-443C-B788-F7ADFC29778E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7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9" r:id="rId2"/>
    <p:sldLayoutId id="2147483681" r:id="rId3"/>
    <p:sldLayoutId id="2147483661" r:id="rId4"/>
    <p:sldLayoutId id="2147483662" r:id="rId5"/>
  </p:sldLayoutIdLst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05000"/>
        </a:lnSpc>
        <a:spcBef>
          <a:spcPts val="800"/>
        </a:spcBef>
        <a:buSzPct val="90000"/>
        <a:buFont typeface="Wingdings 2" panose="05020102010507070707" pitchFamily="18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0" indent="-324000" algn="l" defTabSz="914400" rtl="0" eaLnBrk="1" latinLnBrk="0" hangingPunct="1">
        <a:lnSpc>
          <a:spcPct val="105000"/>
        </a:lnSpc>
        <a:spcBef>
          <a:spcPts val="0"/>
        </a:spcBef>
        <a:buSzPct val="90000"/>
        <a:buFont typeface="Wingdings 2" panose="05020102010507070707" pitchFamily="18" charset="2"/>
        <a:buChar char="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36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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12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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5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creativity@jku.at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3D733-D5D3-42B4-8BD1-C51E1405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99" y="1859297"/>
            <a:ext cx="10306975" cy="1800771"/>
          </a:xfrm>
        </p:spPr>
        <p:txBody>
          <a:bodyPr/>
          <a:lstStyle/>
          <a:p>
            <a:pPr algn="ctr"/>
            <a:r>
              <a:rPr lang="en-US" sz="3200" dirty="0"/>
              <a:t>2</a:t>
            </a:r>
            <a:r>
              <a:rPr lang="en-US" sz="3200" baseline="30000" dirty="0"/>
              <a:t>Nd</a:t>
            </a:r>
            <a:r>
              <a:rPr lang="en-US" sz="3200" dirty="0"/>
              <a:t> Transalpine </a:t>
            </a:r>
            <a:br>
              <a:rPr lang="en-US" sz="4000" dirty="0"/>
            </a:br>
            <a:r>
              <a:rPr lang="en-US" sz="4000" dirty="0"/>
              <a:t>Organizing Creativity </a:t>
            </a:r>
            <a:br>
              <a:rPr lang="en-US" sz="4000" dirty="0"/>
            </a:br>
            <a:r>
              <a:rPr lang="en-US" sz="4000" dirty="0"/>
              <a:t>P</a:t>
            </a:r>
            <a:r>
              <a:rPr lang="en-US" sz="2400" dirty="0"/>
              <a:t>aper</a:t>
            </a:r>
            <a:r>
              <a:rPr lang="en-US" sz="4000" dirty="0"/>
              <a:t> D</a:t>
            </a:r>
            <a:r>
              <a:rPr lang="en-US" sz="2400" dirty="0"/>
              <a:t>evelopment</a:t>
            </a:r>
            <a:r>
              <a:rPr lang="en-US" sz="4000" dirty="0"/>
              <a:t> W</a:t>
            </a:r>
            <a:r>
              <a:rPr lang="en-US" sz="2400" dirty="0"/>
              <a:t>orkshop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D3DE3660-36A4-4C2C-9EE3-2DB5D9C24B1B}"/>
              </a:ext>
            </a:extLst>
          </p:cNvPr>
          <p:cNvSpPr txBox="1">
            <a:spLocks/>
          </p:cNvSpPr>
          <p:nvPr/>
        </p:nvSpPr>
        <p:spPr>
          <a:xfrm>
            <a:off x="584199" y="3942751"/>
            <a:ext cx="10843671" cy="1579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4000" indent="-324000" algn="l" defTabSz="914400" rtl="0" eaLnBrk="1" latinLnBrk="0" hangingPunct="1">
              <a:lnSpc>
                <a:spcPct val="105000"/>
              </a:lnSpc>
              <a:spcBef>
                <a:spcPts val="800"/>
              </a:spcBef>
              <a:buSzPct val="90000"/>
              <a:buFont typeface="Wingdings 2" panose="05020102010507070707" pitchFamily="18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8000" indent="-3240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SzPct val="90000"/>
              <a:buFont typeface="Wingdings 2" panose="05020102010507070707" pitchFamily="18" charset="2"/>
              <a:buChar char="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6000" indent="-2880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Wingdings 2" panose="05020102010507070707" pitchFamily="18" charset="2"/>
              <a:buChar char="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000" indent="-2880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Wingdings 2" panose="05020102010507070707" pitchFamily="18" charset="2"/>
              <a:buChar char="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2000" indent="-2880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Wingdings 2" panose="05020102010507070707" pitchFamily="18" charset="2"/>
              <a:buChar char="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2800" b="1" dirty="0">
                <a:solidFill>
                  <a:schemeClr val="bg1"/>
                </a:solidFill>
              </a:rPr>
              <a:t>May 27-28 2024</a:t>
            </a:r>
          </a:p>
          <a:p>
            <a:pPr marL="0" indent="0" algn="ctr">
              <a:buNone/>
            </a:pPr>
            <a:r>
              <a:rPr lang="de-DE" sz="2800" b="1" dirty="0">
                <a:solidFill>
                  <a:schemeClr val="bg1"/>
                </a:solidFill>
              </a:rPr>
              <a:t>@ Reggio Emilia, </a:t>
            </a:r>
            <a:r>
              <a:rPr lang="de-DE" sz="2800" b="1" dirty="0" err="1">
                <a:solidFill>
                  <a:schemeClr val="bg1"/>
                </a:solidFill>
              </a:rPr>
              <a:t>Italy</a:t>
            </a:r>
            <a:endParaRPr lang="de-DE" sz="2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sz="2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de-DE" b="1" dirty="0" err="1">
                <a:solidFill>
                  <a:schemeClr val="bg1"/>
                </a:solidFill>
              </a:rPr>
              <a:t>Organized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by</a:t>
            </a:r>
            <a:r>
              <a:rPr lang="de-DE" b="1" dirty="0">
                <a:solidFill>
                  <a:schemeClr val="bg1"/>
                </a:solidFill>
              </a:rPr>
              <a:t> Fabrizio </a:t>
            </a:r>
            <a:r>
              <a:rPr lang="de-DE" b="1" dirty="0" err="1">
                <a:solidFill>
                  <a:schemeClr val="bg1"/>
                </a:solidFill>
              </a:rPr>
              <a:t>Montanari</a:t>
            </a:r>
            <a:r>
              <a:rPr lang="de-DE" b="1" dirty="0">
                <a:solidFill>
                  <a:schemeClr val="bg1"/>
                </a:solidFill>
              </a:rPr>
              <a:t>, Elke </a:t>
            </a:r>
            <a:r>
              <a:rPr lang="de-DE" b="1" dirty="0" err="1">
                <a:solidFill>
                  <a:schemeClr val="bg1"/>
                </a:solidFill>
              </a:rPr>
              <a:t>Sch</a:t>
            </a:r>
            <a:r>
              <a:rPr lang="en-US" b="1" dirty="0" err="1">
                <a:solidFill>
                  <a:schemeClr val="bg1"/>
                </a:solidFill>
              </a:rPr>
              <a:t>üßler</a:t>
            </a:r>
            <a:r>
              <a:rPr lang="en-US" b="1" dirty="0">
                <a:solidFill>
                  <a:schemeClr val="bg1"/>
                </a:solidFill>
              </a:rPr>
              <a:t>, Claudio Biscaro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More info at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creativity@jku.at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E2E5983-6461-47CB-93F6-5E018889888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76"/>
          <a:stretch/>
        </p:blipFill>
        <p:spPr>
          <a:xfrm>
            <a:off x="10033348" y="143153"/>
            <a:ext cx="2158652" cy="11479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E22AFD-42AE-499F-9CA6-08F1A165B4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3503" y="85753"/>
            <a:ext cx="2384994" cy="8608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A35C45-9749-4F8C-8B0C-1256FE5650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92" y="82007"/>
            <a:ext cx="3178508" cy="114732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BFE75BB-B98B-4320-B09D-C8674DE9E9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918" y="3007119"/>
            <a:ext cx="1984360" cy="148827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3CBA37A-D592-4F28-A0AD-557E5C80F2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918" y="1365961"/>
            <a:ext cx="1984360" cy="148827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6370D97C-3DB2-438F-8EEE-C54366D9EAB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09" y="4632099"/>
            <a:ext cx="1539669" cy="2052892"/>
          </a:xfrm>
          <a:prstGeom prst="rect">
            <a:avLst/>
          </a:prstGeom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0790CB08-0E98-4981-A56C-E8C310993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30" y="3361061"/>
            <a:ext cx="2885695" cy="216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CFEB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31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JKU">
      <a:dk1>
        <a:srgbClr val="000000"/>
      </a:dk1>
      <a:lt1>
        <a:sysClr val="window" lastClr="FFFFFF"/>
      </a:lt1>
      <a:dk2>
        <a:srgbClr val="9C477B"/>
      </a:dk2>
      <a:lt2>
        <a:srgbClr val="BBD032"/>
      </a:lt2>
      <a:accent1>
        <a:srgbClr val="808288"/>
      </a:accent1>
      <a:accent2>
        <a:srgbClr val="046E98"/>
      </a:accent2>
      <a:accent3>
        <a:srgbClr val="5CCFCB"/>
      </a:accent3>
      <a:accent4>
        <a:srgbClr val="4CAC4E"/>
      </a:accent4>
      <a:accent5>
        <a:srgbClr val="E73729"/>
      </a:accent5>
      <a:accent6>
        <a:srgbClr val="FBBA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 Arial EN emf 16 zu 9 1412" id="{A229490E-002A-4130-A487-397128B27958}" vid="{B039339B-3265-40BA-906D-8AAD61FEC0A7}"/>
    </a:ext>
  </a:extLst>
</a:theme>
</file>

<file path=ppt/theme/theme2.xml><?xml version="1.0" encoding="utf-8"?>
<a:theme xmlns:a="http://schemas.openxmlformats.org/drawingml/2006/main" name="Office Theme">
  <a:themeElements>
    <a:clrScheme name="JKU">
      <a:dk1>
        <a:srgbClr val="000000"/>
      </a:dk1>
      <a:lt1>
        <a:sysClr val="window" lastClr="FFFFFF"/>
      </a:lt1>
      <a:dk2>
        <a:srgbClr val="8A386C"/>
      </a:dk2>
      <a:lt2>
        <a:srgbClr val="AECB30"/>
      </a:lt2>
      <a:accent1>
        <a:srgbClr val="59636C"/>
      </a:accent1>
      <a:accent2>
        <a:srgbClr val="0081BE"/>
      </a:accent2>
      <a:accent3>
        <a:srgbClr val="72D2E8"/>
      </a:accent3>
      <a:accent4>
        <a:srgbClr val="47B44E"/>
      </a:accent4>
      <a:accent5>
        <a:srgbClr val="E74824"/>
      </a:accent5>
      <a:accent6>
        <a:srgbClr val="F9A9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JKU">
      <a:dk1>
        <a:srgbClr val="000000"/>
      </a:dk1>
      <a:lt1>
        <a:sysClr val="window" lastClr="FFFFFF"/>
      </a:lt1>
      <a:dk2>
        <a:srgbClr val="8A386C"/>
      </a:dk2>
      <a:lt2>
        <a:srgbClr val="AECB30"/>
      </a:lt2>
      <a:accent1>
        <a:srgbClr val="59636C"/>
      </a:accent1>
      <a:accent2>
        <a:srgbClr val="0081BE"/>
      </a:accent2>
      <a:accent3>
        <a:srgbClr val="72D2E8"/>
      </a:accent3>
      <a:accent4>
        <a:srgbClr val="47B44E"/>
      </a:accent4>
      <a:accent5>
        <a:srgbClr val="E74824"/>
      </a:accent5>
      <a:accent6>
        <a:srgbClr val="F9A9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Wingdings 2</vt:lpstr>
      <vt:lpstr>Office</vt:lpstr>
      <vt:lpstr>2Nd Transalpine  Organizing Creativity  Paper Development Workshop</vt:lpstr>
    </vt:vector>
  </TitlesOfParts>
  <Company>JKU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Breitenecker</dc:creator>
  <cp:lastModifiedBy>Birgit Algermissen</cp:lastModifiedBy>
  <cp:revision>1792</cp:revision>
  <cp:lastPrinted>2021-01-28T09:25:30Z</cp:lastPrinted>
  <dcterms:created xsi:type="dcterms:W3CDTF">2017-10-03T07:54:41Z</dcterms:created>
  <dcterms:modified xsi:type="dcterms:W3CDTF">2023-07-03T12:08:12Z</dcterms:modified>
</cp:coreProperties>
</file>